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60" r:id="rId4"/>
    <p:sldId id="259" r:id="rId5"/>
    <p:sldId id="262" r:id="rId6"/>
    <p:sldId id="26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E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319A87-C045-45EC-904D-CE5496362E65}" type="datetimeFigureOut">
              <a:rPr lang="en-US" smtClean="0"/>
              <a:t>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2100312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319A87-C045-45EC-904D-CE5496362E65}" type="datetimeFigureOut">
              <a:rPr lang="en-US" smtClean="0"/>
              <a:t>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464333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319A87-C045-45EC-904D-CE5496362E65}" type="datetimeFigureOut">
              <a:rPr lang="en-US" smtClean="0"/>
              <a:t>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2544430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319A87-C045-45EC-904D-CE5496362E65}" type="datetimeFigureOut">
              <a:rPr lang="en-US" smtClean="0"/>
              <a:t>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2767484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319A87-C045-45EC-904D-CE5496362E65}" type="datetimeFigureOut">
              <a:rPr lang="en-US" smtClean="0"/>
              <a:t>2/28/2012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38666324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319A87-C045-45EC-904D-CE5496362E65}" type="datetimeFigureOut">
              <a:rPr lang="en-US" smtClean="0"/>
              <a:t>2/28/2012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318233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319A87-C045-45EC-904D-CE5496362E65}" type="datetimeFigureOut">
              <a:rPr lang="en-US" smtClean="0"/>
              <a:t>2/28/2012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3253137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319A87-C045-45EC-904D-CE5496362E65}" type="datetimeFigureOut">
              <a:rPr lang="en-US" smtClean="0"/>
              <a:t>2/28/2012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1584773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319A87-C045-45EC-904D-CE5496362E65}" type="datetimeFigureOut">
              <a:rPr lang="en-US" smtClean="0"/>
              <a:t>2/28/2012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303797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319A87-C045-45EC-904D-CE5496362E65}" type="datetimeFigureOut">
              <a:rPr lang="en-US" smtClean="0"/>
              <a:t>2/28/2012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2840882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319A87-C045-45EC-904D-CE5496362E65}" type="datetimeFigureOut">
              <a:rPr lang="en-US" smtClean="0"/>
              <a:t>2/28/2012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A5F7B-8649-42CD-ACAF-D5BE56770DC0}" type="slidenum">
              <a:rPr lang="en-US" smtClean="0"/>
              <a:t>‹#›</a:t>
            </a:fld>
            <a:endParaRPr lang="en-US"/>
          </a:p>
        </p:txBody>
      </p:sp>
    </p:spTree>
    <p:extLst>
      <p:ext uri="{BB962C8B-B14F-4D97-AF65-F5344CB8AC3E}">
        <p14:creationId xmlns:p14="http://schemas.microsoft.com/office/powerpoint/2010/main" val="2130751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319A87-C045-45EC-904D-CE5496362E65}" type="datetimeFigureOut">
              <a:rPr lang="en-US" smtClean="0"/>
              <a:t>2/28/2012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8A5F7B-8649-42CD-ACAF-D5BE56770DC0}" type="slidenum">
              <a:rPr lang="en-US" smtClean="0"/>
              <a:t>‹#›</a:t>
            </a:fld>
            <a:endParaRPr lang="en-US"/>
          </a:p>
        </p:txBody>
      </p:sp>
    </p:spTree>
    <p:extLst>
      <p:ext uri="{BB962C8B-B14F-4D97-AF65-F5344CB8AC3E}">
        <p14:creationId xmlns:p14="http://schemas.microsoft.com/office/powerpoint/2010/main" val="536804116"/>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hyperlink" Target="http://www.youtube.com/watch?v=01su7wU0dJo&amp;feature=player_embedded" TargetMode="External"/><Relationship Id="rId4" Type="http://schemas.openxmlformats.org/officeDocument/2006/relationships/image" Target="../media/image10.gif"/></Relationships>
</file>

<file path=ppt/slides/_rels/slide6.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ona\Desktop\mida 538\IMG_003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81" y="-34636"/>
            <a:ext cx="9190181" cy="68926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3605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304800"/>
            <a:ext cx="8915400" cy="3200400"/>
          </a:xfrm>
        </p:spPr>
        <p:txBody>
          <a:bodyPr>
            <a:normAutofit/>
          </a:bodyPr>
          <a:lstStyle/>
          <a:p>
            <a:r>
              <a:rPr lang="en-US" sz="3200" dirty="0" smtClean="0">
                <a:solidFill>
                  <a:srgbClr val="009ED6"/>
                </a:solidFill>
                <a:effectLst/>
              </a:rPr>
              <a:t>The game aims </a:t>
            </a:r>
            <a:r>
              <a:rPr lang="en-US" sz="3200" dirty="0">
                <a:solidFill>
                  <a:srgbClr val="009ED6"/>
                </a:solidFill>
                <a:effectLst/>
              </a:rPr>
              <a:t>to allowing players to build specialized houses, elaborate gardens with colorful crops and build some bridge to span running reveres. </a:t>
            </a:r>
            <a:r>
              <a:rPr lang="en-US" sz="3200" dirty="0" smtClean="0">
                <a:solidFill>
                  <a:srgbClr val="009ED6"/>
                </a:solidFill>
              </a:rPr>
              <a:t>This game can be used to improve the visual skills. </a:t>
            </a:r>
            <a:endParaRPr lang="en-US" sz="3200" dirty="0">
              <a:solidFill>
                <a:srgbClr val="009ED6"/>
              </a:solidFill>
            </a:endParaRPr>
          </a:p>
        </p:txBody>
      </p:sp>
      <p:pic>
        <p:nvPicPr>
          <p:cNvPr id="2050" name="Picture 2" descr="C:\Users\Mona\Desktop\mida 538\IMG_004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590800"/>
            <a:ext cx="5763491"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733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8491"/>
            <a:ext cx="8763000" cy="2715491"/>
          </a:xfrm>
        </p:spPr>
        <p:txBody>
          <a:bodyPr>
            <a:normAutofit/>
          </a:bodyPr>
          <a:lstStyle/>
          <a:p>
            <a:r>
              <a:rPr lang="en-US" sz="3200" dirty="0">
                <a:solidFill>
                  <a:srgbClr val="009ED6"/>
                </a:solidFill>
                <a:effectLst/>
              </a:rPr>
              <a:t>P</a:t>
            </a:r>
            <a:r>
              <a:rPr lang="en-US" sz="3200" dirty="0" smtClean="0">
                <a:solidFill>
                  <a:srgbClr val="009ED6"/>
                </a:solidFill>
                <a:effectLst/>
              </a:rPr>
              <a:t>layers </a:t>
            </a:r>
            <a:r>
              <a:rPr lang="en-US" sz="3200" dirty="0">
                <a:solidFill>
                  <a:srgbClr val="009ED6"/>
                </a:solidFill>
                <a:effectLst/>
              </a:rPr>
              <a:t>should follow the instructions of Papa Smurf to improve the village by having more crops or </a:t>
            </a:r>
            <a:r>
              <a:rPr lang="en-US" sz="3200" dirty="0" smtClean="0">
                <a:solidFill>
                  <a:srgbClr val="009ED6"/>
                </a:solidFill>
                <a:effectLst/>
              </a:rPr>
              <a:t>buildings </a:t>
            </a:r>
            <a:r>
              <a:rPr lang="en-US" sz="3200" dirty="0" smtClean="0">
                <a:solidFill>
                  <a:srgbClr val="009ED6"/>
                </a:solidFill>
              </a:rPr>
              <a:t>or </a:t>
            </a:r>
            <a:r>
              <a:rPr lang="en-US" sz="3200" dirty="0">
                <a:solidFill>
                  <a:srgbClr val="009ED6"/>
                </a:solidFill>
              </a:rPr>
              <a:t>they will not be able to move to the next </a:t>
            </a:r>
            <a:r>
              <a:rPr lang="en-US" sz="3200" dirty="0" smtClean="0">
                <a:solidFill>
                  <a:srgbClr val="009ED6"/>
                </a:solidFill>
              </a:rPr>
              <a:t>level</a:t>
            </a:r>
            <a:r>
              <a:rPr lang="en-US" sz="3200" dirty="0" smtClean="0">
                <a:solidFill>
                  <a:srgbClr val="009ED6"/>
                </a:solidFill>
                <a:effectLst/>
              </a:rPr>
              <a:t>. </a:t>
            </a:r>
            <a:endParaRPr lang="en-US" sz="3200" dirty="0">
              <a:solidFill>
                <a:srgbClr val="009ED6"/>
              </a:solidFill>
            </a:endParaRPr>
          </a:p>
        </p:txBody>
      </p:sp>
      <p:pic>
        <p:nvPicPr>
          <p:cNvPr id="4" name="Picture 2" descr="C:\Users\Mona\Desktop\mida 538\IMG_004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590800"/>
            <a:ext cx="6553200" cy="411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97216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874838"/>
            <a:ext cx="8229600" cy="2849562"/>
          </a:xfrm>
        </p:spPr>
        <p:txBody>
          <a:bodyPr>
            <a:normAutofit/>
          </a:bodyPr>
          <a:lstStyle/>
          <a:p>
            <a:r>
              <a:rPr lang="en-US" sz="3200" dirty="0">
                <a:solidFill>
                  <a:srgbClr val="009ED6"/>
                </a:solidFill>
                <a:effectLst/>
              </a:rPr>
              <a:t>The players gain more XP (experience) if they do some activities. These XPs allow the players to move to the next level</a:t>
            </a:r>
            <a:r>
              <a:rPr lang="en-US" sz="3200" dirty="0" smtClean="0">
                <a:solidFill>
                  <a:srgbClr val="009ED6"/>
                </a:solidFill>
                <a:effectLst/>
              </a:rPr>
              <a:t>. </a:t>
            </a:r>
            <a:endParaRPr lang="en-US" sz="3200" dirty="0">
              <a:solidFill>
                <a:srgbClr val="009ED6"/>
              </a:solidFill>
            </a:endParaRPr>
          </a:p>
        </p:txBody>
      </p:sp>
      <p:pic>
        <p:nvPicPr>
          <p:cNvPr id="1026" name="Picture 2" descr="C:\Users\Mona\Desktop\mida 538\IMG_004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114300"/>
            <a:ext cx="3200400" cy="24003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Mona\Desktop\mida 538\IMG_0048.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114300"/>
            <a:ext cx="3200400" cy="24003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Mona\Desktop\mida 538\IMG_005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2581" y="4227286"/>
            <a:ext cx="3355219" cy="251641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Mona\Desktop\mida 538\IMG_004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200" y="4227286"/>
            <a:ext cx="3352800" cy="25545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87394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990600"/>
            <a:ext cx="8001000" cy="4419600"/>
          </a:xfrm>
        </p:spPr>
        <p:txBody>
          <a:bodyPr>
            <a:normAutofit/>
          </a:bodyPr>
          <a:lstStyle/>
          <a:p>
            <a:pPr marL="0" indent="0" algn="ctr">
              <a:buNone/>
            </a:pPr>
            <a:r>
              <a:rPr lang="en-US" sz="4300" dirty="0" smtClean="0">
                <a:solidFill>
                  <a:srgbClr val="00B050"/>
                </a:solidFill>
              </a:rPr>
              <a:t>Rational </a:t>
            </a:r>
            <a:endParaRPr lang="en-US" dirty="0" smtClean="0">
              <a:solidFill>
                <a:srgbClr val="00B050"/>
              </a:solidFill>
            </a:endParaRPr>
          </a:p>
          <a:p>
            <a:pPr marL="0" indent="0">
              <a:buNone/>
            </a:pPr>
            <a:r>
              <a:rPr lang="en-US" dirty="0" smtClean="0">
                <a:solidFill>
                  <a:srgbClr val="0070C0"/>
                </a:solidFill>
              </a:rPr>
              <a:t>We </a:t>
            </a:r>
            <a:r>
              <a:rPr lang="en-US" dirty="0">
                <a:solidFill>
                  <a:srgbClr val="0070C0"/>
                </a:solidFill>
              </a:rPr>
              <a:t>have chosen Smurfs Village as a video game for many </a:t>
            </a:r>
            <a:r>
              <a:rPr lang="en-US" dirty="0" smtClean="0">
                <a:solidFill>
                  <a:srgbClr val="0070C0"/>
                </a:solidFill>
              </a:rPr>
              <a:t>reasons. We </a:t>
            </a:r>
            <a:r>
              <a:rPr lang="en-US" dirty="0">
                <a:solidFill>
                  <a:srgbClr val="0070C0"/>
                </a:solidFill>
              </a:rPr>
              <a:t>are fans of these kinds of games that enable us to build our own village and take care of them in order to improve them. We are interested in doing some activities to move the higher level and enlarge our villages. </a:t>
            </a:r>
          </a:p>
        </p:txBody>
      </p:sp>
      <p:sp>
        <p:nvSpPr>
          <p:cNvPr id="4" name="Rounded Rectangle 3"/>
          <p:cNvSpPr/>
          <p:nvPr/>
        </p:nvSpPr>
        <p:spPr>
          <a:xfrm>
            <a:off x="457200" y="1066800"/>
            <a:ext cx="8305800" cy="429895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tp://www.yabdoo.com/users/61270/gallery/3576_p13198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96" y="5410200"/>
            <a:ext cx="1708196" cy="1447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yabdoo.com/users/61270/gallery/3576_p13199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 y="47625"/>
            <a:ext cx="1562100" cy="13239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www.yabdoo.com/users/61270/gallery/3576_p131992.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1996" y="-214313"/>
            <a:ext cx="1552575" cy="18478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828799" y="5562600"/>
            <a:ext cx="5644465" cy="1292662"/>
          </a:xfrm>
          <a:prstGeom prst="rect">
            <a:avLst/>
          </a:prstGeom>
        </p:spPr>
        <p:txBody>
          <a:bodyPr wrap="square">
            <a:spAutoFit/>
          </a:bodyPr>
          <a:lstStyle/>
          <a:p>
            <a:r>
              <a:rPr lang="en-US" sz="2400" dirty="0" smtClean="0">
                <a:solidFill>
                  <a:srgbClr val="00B050"/>
                </a:solidFill>
              </a:rPr>
              <a:t>To see a video: </a:t>
            </a:r>
          </a:p>
          <a:p>
            <a:r>
              <a:rPr lang="en-US" dirty="0" smtClean="0">
                <a:hlinkClick r:id="rId5"/>
              </a:rPr>
              <a:t>http</a:t>
            </a:r>
            <a:r>
              <a:rPr lang="en-US" dirty="0">
                <a:hlinkClick r:id="rId5"/>
              </a:rPr>
              <a:t>://</a:t>
            </a:r>
            <a:r>
              <a:rPr lang="en-US" dirty="0" smtClean="0">
                <a:hlinkClick r:id="rId5"/>
              </a:rPr>
              <a:t>www.youtube.com/watch?v=01su7wU0dJo&amp;feature=player_embedded</a:t>
            </a:r>
            <a:endParaRPr lang="en-US" dirty="0"/>
          </a:p>
          <a:p>
            <a:endParaRPr lang="en-US" dirty="0" smtClean="0"/>
          </a:p>
        </p:txBody>
      </p:sp>
      <p:pic>
        <p:nvPicPr>
          <p:cNvPr id="1026" name="Picture 2" descr="http://www.yabdoo.com/users/61270/gallery/3576_p13199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39025" y="4951994"/>
            <a:ext cx="1552575" cy="184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331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609600" y="1371600"/>
            <a:ext cx="8001000" cy="4419600"/>
          </a:xfrm>
          <a:prstGeom prst="rect">
            <a:avLst/>
          </a:prstGeom>
        </p:spPr>
        <p:txBody>
          <a:bodyPr>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endParaRPr lang="en-US" dirty="0">
              <a:solidFill>
                <a:srgbClr val="0070C0"/>
              </a:solidFill>
            </a:endParaRPr>
          </a:p>
          <a:p>
            <a:pPr marL="0" indent="0" algn="ctr">
              <a:buNone/>
            </a:pPr>
            <a:r>
              <a:rPr lang="en-US" dirty="0" err="1" smtClean="0">
                <a:solidFill>
                  <a:srgbClr val="0070C0"/>
                </a:solidFill>
              </a:rPr>
              <a:t>Hanan</a:t>
            </a:r>
            <a:r>
              <a:rPr lang="en-US" dirty="0" smtClean="0">
                <a:solidFill>
                  <a:srgbClr val="0070C0"/>
                </a:solidFill>
              </a:rPr>
              <a:t> </a:t>
            </a:r>
            <a:r>
              <a:rPr lang="en-US" dirty="0" err="1">
                <a:solidFill>
                  <a:srgbClr val="0070C0"/>
                </a:solidFill>
              </a:rPr>
              <a:t>Aldurayb</a:t>
            </a:r>
            <a:endParaRPr lang="en-US" dirty="0">
              <a:solidFill>
                <a:srgbClr val="0070C0"/>
              </a:solidFill>
            </a:endParaRPr>
          </a:p>
          <a:p>
            <a:pPr marL="0" indent="0" algn="ctr">
              <a:buFont typeface="Arial" pitchFamily="34" charset="0"/>
              <a:buNone/>
            </a:pPr>
            <a:r>
              <a:rPr lang="en-US" dirty="0" smtClean="0">
                <a:solidFill>
                  <a:srgbClr val="0070C0"/>
                </a:solidFill>
              </a:rPr>
              <a:t>Mona Bashaweeh</a:t>
            </a:r>
          </a:p>
          <a:p>
            <a:pPr marL="0" indent="0" algn="ctr">
              <a:buFont typeface="Arial" pitchFamily="34" charset="0"/>
              <a:buNone/>
            </a:pPr>
            <a:r>
              <a:rPr lang="en-US" dirty="0" smtClean="0">
                <a:solidFill>
                  <a:srgbClr val="0070C0"/>
                </a:solidFill>
              </a:rPr>
              <a:t>EDUC 538</a:t>
            </a:r>
          </a:p>
          <a:p>
            <a:pPr marL="0" indent="0" algn="ctr">
              <a:buFont typeface="Arial" pitchFamily="34" charset="0"/>
              <a:buNone/>
            </a:pPr>
            <a:r>
              <a:rPr lang="en-US" dirty="0" smtClean="0">
                <a:solidFill>
                  <a:srgbClr val="0070C0"/>
                </a:solidFill>
              </a:rPr>
              <a:t>Kevin </a:t>
            </a:r>
            <a:r>
              <a:rPr lang="en-US" dirty="0" err="1" smtClean="0">
                <a:solidFill>
                  <a:srgbClr val="0070C0"/>
                </a:solidFill>
              </a:rPr>
              <a:t>Pyatt</a:t>
            </a:r>
            <a:r>
              <a:rPr lang="en-US" dirty="0" smtClean="0">
                <a:solidFill>
                  <a:srgbClr val="0070C0"/>
                </a:solidFill>
              </a:rPr>
              <a:t> </a:t>
            </a:r>
            <a:endParaRPr lang="en-US" dirty="0">
              <a:solidFill>
                <a:srgbClr val="0070C0"/>
              </a:solidFill>
            </a:endParaRPr>
          </a:p>
        </p:txBody>
      </p:sp>
      <p:sp>
        <p:nvSpPr>
          <p:cNvPr id="3" name="Rounded Rectangle 2"/>
          <p:cNvSpPr/>
          <p:nvPr/>
        </p:nvSpPr>
        <p:spPr>
          <a:xfrm>
            <a:off x="1447800" y="1447800"/>
            <a:ext cx="6629400" cy="32766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http://1.bp.blogspot.com/_7wAPq__w15s/Su4Hq0QhSoI/AAAAAAAAAIQ/1hK0eD0FiLg/s320/smurf.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8875" y="3619500"/>
            <a:ext cx="2524125" cy="2705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2301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128</TotalTime>
  <Words>167</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The game aims to allowing players to build specialized houses, elaborate gardens with colorful crops and build some bridge to span running reveres. This game can be used to improve the visual skills. </vt:lpstr>
      <vt:lpstr>Players should follow the instructions of Papa Smurf to improve the village by having more crops or buildings or they will not be able to move to the next level. </vt:lpstr>
      <vt:lpstr>The players gain more XP (experience) if they do some activities. These XPs allow the players to move to the next level.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Smurfs Village</dc:title>
  <dc:creator>Mona</dc:creator>
  <cp:lastModifiedBy>Mona</cp:lastModifiedBy>
  <cp:revision>22</cp:revision>
  <dcterms:created xsi:type="dcterms:W3CDTF">2012-02-27T07:39:32Z</dcterms:created>
  <dcterms:modified xsi:type="dcterms:W3CDTF">2012-02-29T06:46:17Z</dcterms:modified>
</cp:coreProperties>
</file>